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1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1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16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40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14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5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2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4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2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8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50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3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8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0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2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EA0F-3756-4C26-856A-E8081B7DF8A1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EDF904-4AC7-4632-A983-31C5CB36A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63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595745"/>
            <a:ext cx="1100204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«СОШ №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с.ГЕРМЕНЧУК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ШАЛИНСКОГО МУНИЦИПАЛЬНОГО РАЙОНА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3" y="2535382"/>
            <a:ext cx="10835794" cy="39762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4400" dirty="0" smtClean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400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с.Герменчук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2018г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22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193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«ПРОФЕССИОНАЛЬНЫЙ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ПЕДАГОГА»?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924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документ, в котором учтены все требования к личности и профессиональной компетентности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7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88884" cy="124690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нужны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20981"/>
            <a:ext cx="10877358" cy="5001492"/>
          </a:xfrm>
        </p:spPr>
        <p:txBody>
          <a:bodyPr>
            <a:normAutofit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педагогов профессионального образования имеют большое значение для современной образовательной сферы: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Повышение качества образования. Профессиональный стандарт — инструмент для реализации стратегии образования в постоянно меняющемся и развивающемся мире. С их помощью отечественное образование выйдет на международный уровень.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Оценка квалификации. Стандарт поможет эффективно и максимально объективно оценить квалификационный уровень педагогов профессионального образования.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Регулирование кадровых вопросов и трудовых отношений. Положения стандарта необходимо использовать как критерии отбора педагогических кадров в образовательные учреждения. На основе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следует формировать трудовой договор между работодателем и работником.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Разработчики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преподавателя СПО, ВПО и других форм профессионального образования предполагают, что стандарт значительно повысит интерес специалистов к педагогической деятельности и увеличит ответственность за достижение результатов.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призван избавить педагога от выполнения ненужных функций, и поможет сконцентрироваться непосредственно на прямых обязанностях. Стандарт — это ещё и прекрасная мотивация для постоянного повышения квалификации педагогов.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80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2861" y="374072"/>
            <a:ext cx="10530994" cy="64839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9" t="18309" r="38458" b="16975"/>
          <a:stretch>
            <a:fillRect/>
          </a:stretch>
        </p:blipFill>
        <p:spPr bwMode="auto">
          <a:xfrm>
            <a:off x="142875" y="142875"/>
            <a:ext cx="10303452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74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03284" cy="10945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 содержание </a:t>
            </a:r>
            <a:r>
              <a:rPr lang="ru-RU" sz="40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160589"/>
            <a:ext cx="10503284" cy="42679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утвержденном приказом Минтруда РФ № 608н от 08.09.2015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профстандарте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профессионального образования содержится следующая информация: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сведения. Здесь определены общие названия трудовых функций и коды классификаций рода деятельности.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карта. В этом разделе описаны общие функции, которые должен выполнять преподаватель. Общие функции также могут делиться на несколько конкретных узких функций. Для каждой из них указывается соответствующий уровень квалификации.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функций. Подробная расшифровка позиций функциональной карты, содержит перечень конкретных действий для выполнения каждой функции. Также указаны необходимые умения и знания, которые должны быть у педагога.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все требования, можно прийти к выводу, что современный педагог должен быть универсально образован, эрудирован и прогрессивен. Так же делается упор на умение находить подход к каждому ребенку, уважать его личность и правильно оценивать его способности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4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20157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отразятся </a:t>
            </a: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педагогах?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1"/>
            <a:ext cx="10877357" cy="4567382"/>
          </a:xfrm>
        </p:spPr>
        <p:txBody>
          <a:bodyPr>
            <a:normAutofit fontScale="92500" lnSpcReduction="10000"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структурируют требования к педагогу.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части образования: “Педагог должен иметь высшее образование или среднее профобразование в рамках укрупненных групп направлений подготовки "Образование и педагогические науки" или в области, соответствующей преподаваемому предмету. В последнем случае не требуется последующая профессиональная переподготовка по профилю педагогической деятельности. Либо педагог может иметь любое высшее образование или среднее профобразование и получить дополнительное профобразование по направлению деятельности в образовательной организации” (приказ Минтруда от 5 августа 2016 г. №422н). При этом при приеме на работу мастера производственного обучения обязателен опыт работы в области профессиональной деятельности, осваиваемой обучающимися.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Часть деятельности, которая раньше фиксировалась в положениях о стимулировании и дополнительно поощрялась, теперь является обязательной трудовой функцией педагога и должна оплачиваться из оклада. Теперь преподаватель обязан владеть такими компетенциями, как работа с одарёнными 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девиантными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детьми, с теми, для кого русский язык не является родным, компетенциями в области инклюзивного образования. Педагог должен уметь взаимодействовать с другими специалистами: психологами, дефектологами, социальными работникам, а также обладать ИКТ-навыками.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Крайне важным стало непрерывное профессиональное развитие педагога.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2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33" y="374073"/>
            <a:ext cx="9782849" cy="127461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повлияют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на работу образовательных организаций?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48691"/>
            <a:ext cx="10475576" cy="505691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обязанности работодателя. В частности, должны быть изменены локальные нормативные акты: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обучении, созданы должностные инструкции с учетом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трудовые договоры, положение о премировании (в связи с изменением трудовых функций педагога, появлением у него среди обязательных функций тех, за которые ранее предполагались стимулирующие выплаты);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 (в связи с требованиями к квалификациям педагогов-предметников, педагогов профессиональной школы).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местные органы образования должны внести изменения в Положение об аттестации педагогических работников (в связи с вступлением в силу ФЗ «О независимой оценке квалификации» и необходимостью проводить аттестацию в соответствии с требованиями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27 июня 2016 года №584 устанавливает особенности применения профессиональных стандартов в государственных и муниципальных организациях. Устанавливается переходный период, в который необходимо составить план по применению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организации. К 1 января 2020 года в каждой образовательной организации надо реализовать все необходимые мероприятия, в том числе обучить кадровый состав и внести изменения в локальные нормативные 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46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50884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педагога – ожидаемые результаты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350884" cy="45950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– это документ, в котором учтены все требования к личности и профессиональной компетентности преподавателей. Теперь квалификационный уровень педагога будет присваиваться в соответствии с этим нормативным актом. Также он должен учитываться при приеме педагога на работу и при составлении его должностной инструкции.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для педагогов детально прописаны все знания и умения, которыми они должны обладать, а также конкретизированы трудовые действия в зависимости от направленности работы.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благодаря введению </a:t>
            </a:r>
            <a:r>
              <a:rPr lang="ru-RU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российской системы образования будут составлять настоящие профессионалы, умеющие работать с самыми разными категориями детей (одаренными, инвалидами, сиротами, мигрантами и т.д.) и эффективно взаимодействовать с другими специалистами (дефектологами, психологами, социальными педагогами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1713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17139" cy="3880773"/>
          </a:xfrm>
        </p:spPr>
        <p:txBody>
          <a:bodyPr/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Итак, </a:t>
            </a:r>
            <a:r>
              <a:rPr lang="ru-RU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— документ, способный вывести отечественную систему образования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международный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уровень и максимально конкретизировать работу преподавателей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образования. Достижение высокого уровня квалификации педагогов и эффективности педагогической деятельности — вот основная задача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профессиональных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стандартов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            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173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847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Monotype Corsiva</vt:lpstr>
      <vt:lpstr>Times New Roman</vt:lpstr>
      <vt:lpstr>Trebuchet MS</vt:lpstr>
      <vt:lpstr>Wingdings 3</vt:lpstr>
      <vt:lpstr>Аспект</vt:lpstr>
      <vt:lpstr> МУНИЦИПАЛЬНОЕ БЮДЖЕТНОЕ ОБРАЗОВАТЕЛЬНОЕ УЧРЕЖДЕНИЕ  «СОШ № 2 с.ГЕРМЕНЧУК ШАЛИНСКОГО МУНИЦИПАЛЬНОГО РАЙОНА»</vt:lpstr>
      <vt:lpstr>ЧТО ТАКОЕ «ПРОФЕССИОНАЛЬНЫЙ СТАНДАРТ ПЕДАГОГА»? </vt:lpstr>
      <vt:lpstr>Зачем нужны профстандарты?</vt:lpstr>
      <vt:lpstr>Презентация PowerPoint</vt:lpstr>
      <vt:lpstr>Структура и содержание профстандарта</vt:lpstr>
      <vt:lpstr>Как профстандарты отразятся  на педагогах?</vt:lpstr>
      <vt:lpstr>Как повлияют профстандарты на работу образовательных организаций?</vt:lpstr>
      <vt:lpstr>Профстандарт педагога – ожидаемые результаты</vt:lpstr>
      <vt:lpstr> ЗАКЛЮЧЕНИЕ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 7 г.Шали»</dc:title>
  <dc:creator>Zezag</dc:creator>
  <cp:lastModifiedBy>komp9</cp:lastModifiedBy>
  <cp:revision>35</cp:revision>
  <dcterms:created xsi:type="dcterms:W3CDTF">2019-12-20T10:54:24Z</dcterms:created>
  <dcterms:modified xsi:type="dcterms:W3CDTF">2020-01-17T05:46:52Z</dcterms:modified>
</cp:coreProperties>
</file>