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11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61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0160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240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5148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251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427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64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72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38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50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3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78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7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100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24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DEA0F-3756-4C26-856A-E8081B7DF8A1}" type="datetimeFigureOut">
              <a:rPr lang="ru-RU" smtClean="0"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EDF904-4AC7-4632-A983-31C5CB36A0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63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3" y="595745"/>
            <a:ext cx="11002048" cy="155098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ОБРАЗОВАТЕЛЬНОЕ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«СОШ №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с.ГЕРМЕНЧУК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ШАЛИНСКОГО МУНИЦИПАЛЬНОГО РАЙОНА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7333" y="2535382"/>
            <a:ext cx="10835794" cy="397625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marL="0" indent="0" algn="ctr">
              <a:buNone/>
            </a:pP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</a:t>
            </a: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</a:t>
            </a:r>
            <a:r>
              <a:rPr lang="ru-RU" sz="4400" dirty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/>
            </a:r>
            <a:br>
              <a:rPr lang="ru-RU" sz="4400" dirty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</a:br>
            <a:endParaRPr lang="ru-RU" sz="4400" dirty="0" smtClean="0">
              <a:solidFill>
                <a:schemeClr val="accent2">
                  <a:lumMod val="75000"/>
                </a:schemeClr>
              </a:solidFill>
              <a:latin typeface="Monotype Corsiva" panose="03010101010201010101" pitchFamily="66" charset="0"/>
            </a:endParaRPr>
          </a:p>
          <a:p>
            <a:pPr algn="ctr"/>
            <a:endParaRPr lang="ru-RU" sz="4400" dirty="0" smtClean="0"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ru-RU" sz="2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с.Герменчук</a:t>
            </a:r>
            <a:endParaRPr lang="ru-RU" sz="2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2018г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8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22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821939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«ПРОФЕССИОНАЛЬНЫЙ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ПЕДАГОГА»?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39244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документ, в котором учтены все требования к личности и профессиональной компетентности 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преподавателей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3776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88884" cy="1246909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нужны </a:t>
            </a:r>
            <a:r>
              <a:rPr lang="ru-RU" sz="44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профстандарты</a:t>
            </a:r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4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20981"/>
            <a:ext cx="10877358" cy="5001492"/>
          </a:xfrm>
        </p:spPr>
        <p:txBody>
          <a:bodyPr>
            <a:normAutofit/>
          </a:bodyPr>
          <a:lstStyle/>
          <a:p>
            <a:pPr indent="450850" algn="just"/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педагогов профессионального образования имеют большое значение для современной образовательной сферы: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- Повышение качества образования. Профессиональный стандарт — инструмент для реализации стратегии образования в постоянно меняющемся и развивающемся мире. С их помощью отечественное образование выйдет на международный уровень.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- Оценка квалификации. Стандарт поможет эффективно и максимально объективно оценить квалификационный уровень педагогов профессионального образования.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- Регулирование кадровых вопросов и трудовых отношений. Положения стандарта необходимо использовать как критерии отбора педагогических кадров в образовательные учреждения. На основе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профстандарта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следует формировать трудовой договор между работодателем и работником.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Разработчики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профстандарта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преподавателя СПО, ВПО и других форм профессионального образования предполагают, что стандарт значительно повысит интерес специалистов к педагогической деятельности и увеличит ответственность за достижение результатов.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призван избавить педагога от выполнения ненужных функций, и поможет сконцентрироваться непосредственно на прямых обязанностях. Стандарт — это ещё и прекрасная мотивация для постоянного повышения квалификации педагогов.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80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2861" y="374072"/>
            <a:ext cx="10530994" cy="648392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9" t="18309" r="38458" b="16975"/>
          <a:stretch>
            <a:fillRect/>
          </a:stretch>
        </p:blipFill>
        <p:spPr bwMode="auto">
          <a:xfrm>
            <a:off x="142875" y="142875"/>
            <a:ext cx="10303452" cy="657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74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503284" cy="1094509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Структура </a:t>
            </a:r>
            <a:r>
              <a:rPr lang="ru-RU" sz="4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и содержание </a:t>
            </a:r>
            <a:r>
              <a:rPr lang="ru-RU" sz="40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профстандарта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2160589"/>
            <a:ext cx="10503284" cy="426792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утвержденном приказом Минтруда РФ № 608н от 08.09.2015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профстандарте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профессионального образования содержится следующая информация: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сведения. Здесь определены общие названия трудовых функций и коды классификаций рода деятельности.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 карта. В этом разделе описаны общие функции, которые должен выполнять преподаватель. Общие функции также могут делиться на несколько конкретных узких функций. Для каждой из них указывается соответствующий уровень квалификации.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функций. Подробная расшифровка позиций функциональной карты, содержит перечень конкретных действий для выполнения каждой функции. Также указаны необходимые умения и знания, которые должны быть у педагога.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Изучив все требования, можно прийти к выводу, что современный педагог должен быть универсально образован, эрудирован и прогрессивен. Так же делается упор на умение находить подход к каждому ребенку, уважать его личность и правильно оценивать его способности</a:t>
            </a:r>
            <a:r>
              <a:rPr lang="ru-RU" dirty="0">
                <a:solidFill>
                  <a:schemeClr val="accent2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84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420157" cy="13208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Как </a:t>
            </a:r>
            <a:r>
              <a:rPr lang="ru-RU" sz="44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отразятся </a:t>
            </a:r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/>
            </a:r>
            <a:b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r>
              <a:rPr lang="ru-RU" sz="4400" b="1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на </a:t>
            </a:r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педагогах?</a:t>
            </a:r>
            <a:endParaRPr lang="ru-RU" sz="4400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930401"/>
            <a:ext cx="10877357" cy="4567382"/>
          </a:xfrm>
        </p:spPr>
        <p:txBody>
          <a:bodyPr>
            <a:normAutofit fontScale="92500" lnSpcReduction="10000"/>
          </a:bodyPr>
          <a:lstStyle/>
          <a:p>
            <a:pPr indent="450850" algn="just"/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структурируют требования к педагогу.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В части образования: “Педагог должен иметь высшее образование или среднее профобразование в рамках укрупненных групп направлений подготовки "Образование и педагогические науки" или в области, соответствующей преподаваемому предмету. В последнем случае не требуется последующая профессиональная переподготовка по профилю педагогической деятельности. Либо педагог может иметь любое высшее образование или среднее профобразование и получить дополнительное профобразование по направлению деятельности в образовательной организации” (приказ Минтруда от 5 августа 2016 г. №422н). При этом при приеме на работу мастера производственного обучения обязателен опыт работы в области профессиональной деятельности, осваиваемой обучающимися.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Часть деятельности, которая раньше фиксировалась в положениях о стимулировании и дополнительно поощрялась, теперь является обязательной трудовой функцией педагога и должна оплачиваться из оклада. Теперь преподаватель обязан владеть такими компетенциями, как работа с одарёнными и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девиантными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детьми, с теми, для кого русский язык не является родным, компетенциями в области инклюзивного образования. Педагог должен уметь взаимодействовать с другими специалистами: психологами, дефектологами, социальными работникам, а также обладать ИКТ-навыками.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indent="450850" algn="just"/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Крайне важным стало непрерывное профессиональное развитие педагога.</a:t>
            </a:r>
            <a:endParaRPr lang="ru-RU" sz="16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42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533" y="374073"/>
            <a:ext cx="9782849" cy="1274618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Как повлияют </a:t>
            </a:r>
            <a:r>
              <a:rPr lang="ru-RU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профстандарты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на работу образовательных организаций?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48691"/>
            <a:ext cx="10475576" cy="5056910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Изменяются обязанности работодателя. В частности, должны быть изменены локальные нормативные акты: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об обучении, созданы должностные инструкции с учетом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трудовые договоры, положение о премировании (в связи с изменением трудовых функций педагога, появлением у него среди обязательных функций тех, за которые ранее предполагались стимулирующие выплаты);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штатное расписание (в связи с требованиями к квалификациям педагогов-предметников, педагогов профессиональной школы).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местные органы образования должны внести изменения в Положение об аттестации педагогических работников (в связи с вступлением в силу ФЗ «О независимой оценке квалификации» и необходимостью проводить аттестацию в соответствии с требованиями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27 июня 2016 года №584 устанавливает особенности применения профессиональных стандартов в государственных и муниципальных организациях. Устанавливается переходный период, в который необходимо составить план по применению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профстандартов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организации. К 1 января 2020 года в каждой образовательной организации надо реализовать все необходимые мероприятия, в том числе обучить кадровый состав и внести изменения в локальные нормативные акты.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546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350884" cy="132080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педагога – ожидаемые результаты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10350884" cy="4595091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педагога – это документ, в котором учтены все требования к личности и профессиональной компетентности преподавателей. Теперь квалификационный уровень педагога будет присваиваться в соответствии с этим нормативным актом. Также он должен учитываться при приеме педагога на работу и при составлении его должностной инструкции.</a:t>
            </a:r>
          </a:p>
          <a:p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документе для педагогов детально прописаны все знания и умения, которыми они должны обладать, а также конкретизированы трудовые действия в зависимости от направленности работы.</a:t>
            </a:r>
          </a:p>
          <a:p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Ожидается, что благодаря введению </a:t>
            </a:r>
            <a:r>
              <a:rPr lang="ru-RU" sz="24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профстандарта</a:t>
            </a:r>
            <a:r>
              <a:rPr lang="ru-RU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 российской системы образования будут составлять настоящие профессионалы, умеющие работать с самыми разными категориями детей (одаренными, инвалидами, сиротами, мигрантами и т.д.) и эффективно взаимодействовать с другими специалистами (дефектологами, психологами, социальными педагогами и т.д.).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985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517138" cy="1320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0517139" cy="3880773"/>
          </a:xfrm>
        </p:spPr>
        <p:txBody>
          <a:bodyPr/>
          <a:lstStyle/>
          <a:p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Итак, </a:t>
            </a:r>
            <a:r>
              <a:rPr lang="ru-RU" sz="2800" b="1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профстандарт</a:t>
            </a:r>
            <a:r>
              <a:rPr lang="ru-RU" sz="28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— документ, способный вывести отечественную систему образования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на международный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уровень и максимально конкретизировать работу преподавателей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образования. Достижение высокого уровня квалификации педагогов и эффективности педагогической деятельности — вот основная задача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профессиональных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стандартов</a:t>
            </a:r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                                             </a:t>
            </a:r>
            <a:endParaRPr lang="ru-R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21733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847</Words>
  <Application>Microsoft Office PowerPoint</Application>
  <PresentationFormat>Широкоэкранный</PresentationFormat>
  <Paragraphs>40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Monotype Corsiva</vt:lpstr>
      <vt:lpstr>Times New Roman</vt:lpstr>
      <vt:lpstr>Trebuchet MS</vt:lpstr>
      <vt:lpstr>Wingdings 3</vt:lpstr>
      <vt:lpstr>Аспект</vt:lpstr>
      <vt:lpstr> МУНИЦИПАЛЬНОЕ БЮДЖЕТНОЕ ОБРАЗОВАТЕЛЬНОЕ УЧРЕЖДЕНИЕ  «СОШ № 2 с.ГЕРМЕНЧУК ШАЛИНСКОГО МУНИЦИПАЛЬНОГО РАЙОНА»</vt:lpstr>
      <vt:lpstr>ЧТО ТАКОЕ «ПРОФЕССИОНАЛЬНЫЙ СТАНДАРТ ПЕДАГОГА»? </vt:lpstr>
      <vt:lpstr>Зачем нужны профстандарты?</vt:lpstr>
      <vt:lpstr>Презентация PowerPoint</vt:lpstr>
      <vt:lpstr>Структура и содержание профстандарта</vt:lpstr>
      <vt:lpstr>Как профстандарты отразятся  на педагогах?</vt:lpstr>
      <vt:lpstr>Как повлияют профстандарты на работу образовательных организаций?</vt:lpstr>
      <vt:lpstr>Профстандарт педагога – ожидаемые результаты</vt:lpstr>
      <vt:lpstr> ЗАКЛЮЧЕНИЕ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«СОШ № 7 г.Шали»</dc:title>
  <dc:creator>Zezag</dc:creator>
  <cp:lastModifiedBy>komp9</cp:lastModifiedBy>
  <cp:revision>35</cp:revision>
  <dcterms:created xsi:type="dcterms:W3CDTF">2019-12-20T10:54:24Z</dcterms:created>
  <dcterms:modified xsi:type="dcterms:W3CDTF">2020-01-17T05:46:52Z</dcterms:modified>
</cp:coreProperties>
</file>